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6" autoAdjust="0"/>
    <p:restoredTop sz="94660"/>
  </p:normalViewPr>
  <p:slideViewPr>
    <p:cSldViewPr snapToGrid="0">
      <p:cViewPr varScale="1">
        <p:scale>
          <a:sx n="94" d="100"/>
          <a:sy n="94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F1A1F-8E2C-475B-9F6E-E71A5191C11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E99-B43E-4AA7-888E-8B2244BD3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F1A1F-8E2C-475B-9F6E-E71A5191C11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E99-B43E-4AA7-888E-8B2244BD3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5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F1A1F-8E2C-475B-9F6E-E71A5191C11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E99-B43E-4AA7-888E-8B2244BD3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1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F1A1F-8E2C-475B-9F6E-E71A5191C11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E99-B43E-4AA7-888E-8B2244BD3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44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F1A1F-8E2C-475B-9F6E-E71A5191C11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E99-B43E-4AA7-888E-8B2244BD3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6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F1A1F-8E2C-475B-9F6E-E71A5191C11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E99-B43E-4AA7-888E-8B2244BD3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5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F1A1F-8E2C-475B-9F6E-E71A5191C11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E99-B43E-4AA7-888E-8B2244BD3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6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F1A1F-8E2C-475B-9F6E-E71A5191C11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E99-B43E-4AA7-888E-8B2244BD3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4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F1A1F-8E2C-475B-9F6E-E71A5191C11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E99-B43E-4AA7-888E-8B2244BD3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6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F1A1F-8E2C-475B-9F6E-E71A5191C11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E99-B43E-4AA7-888E-8B2244BD3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29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F1A1F-8E2C-475B-9F6E-E71A5191C11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E99-B43E-4AA7-888E-8B2244BD3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31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F1A1F-8E2C-475B-9F6E-E71A5191C119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98E99-B43E-4AA7-888E-8B2244BD3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5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55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3960" y="0"/>
            <a:ext cx="67440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5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USGS EROS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 (CTR), Jerad</dc:creator>
  <cp:lastModifiedBy>Shaw (CTR), Jerad</cp:lastModifiedBy>
  <cp:revision>1</cp:revision>
  <dcterms:created xsi:type="dcterms:W3CDTF">2017-10-20T22:19:24Z</dcterms:created>
  <dcterms:modified xsi:type="dcterms:W3CDTF">2017-10-20T22:19:55Z</dcterms:modified>
</cp:coreProperties>
</file>